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459" r:id="rId4"/>
    <p:sldId id="460" r:id="rId5"/>
    <p:sldId id="4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59"/>
            <p14:sldId id="460"/>
            <p14:sldId id="461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 - Assistant </a:t>
            </a:r>
            <a:r>
              <a:rPr lang="en-US" dirty="0" smtClean="0"/>
              <a:t>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Pods, aggregation, and silos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Workloads support a certain number of users, at which point you exceed the load that the </a:t>
            </a:r>
            <a:r>
              <a:rPr lang="en-US" dirty="0" smtClean="0"/>
              <a:t>instance sizing </a:t>
            </a:r>
            <a:r>
              <a:rPr lang="en-US" dirty="0"/>
              <a:t>allows. When you reach the limit of the largest virtual machine instance possible, you </a:t>
            </a:r>
            <a:r>
              <a:rPr lang="en-US" dirty="0" smtClean="0"/>
              <a:t>must make </a:t>
            </a:r>
            <a:r>
              <a:rPr lang="en-US" dirty="0"/>
              <a:t>a copy or clone of the instance to support additional users. A group of users within a </a:t>
            </a:r>
            <a:r>
              <a:rPr lang="en-US" dirty="0" smtClean="0"/>
              <a:t>particular instance </a:t>
            </a:r>
            <a:r>
              <a:rPr lang="en-US" dirty="0"/>
              <a:t>is called a </a:t>
            </a:r>
            <a:r>
              <a:rPr lang="en-US" i="1" dirty="0"/>
              <a:t>pod. </a:t>
            </a:r>
            <a:r>
              <a:rPr lang="en-US" dirty="0"/>
              <a:t>Pods are managed by a Cloud Control System (CCS). In AWS, the CCS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is the AWS Management </a:t>
            </a:r>
            <a:r>
              <a:rPr lang="en-US" dirty="0" smtClean="0"/>
              <a:t>Console. Sizing </a:t>
            </a:r>
            <a:r>
              <a:rPr lang="en-US" dirty="0"/>
              <a:t>limitations for pods need to be accounted for if you are building a large cloud-based </a:t>
            </a:r>
            <a:r>
              <a:rPr lang="en-US" dirty="0" smtClean="0"/>
              <a:t>application. Pods </a:t>
            </a:r>
            <a:r>
              <a:rPr lang="en-US" dirty="0"/>
              <a:t>are aggregated into pools within an </a:t>
            </a:r>
            <a:r>
              <a:rPr lang="en-US" dirty="0" err="1"/>
              <a:t>IaaS</a:t>
            </a:r>
            <a:r>
              <a:rPr lang="en-US" dirty="0"/>
              <a:t> region or site called an </a:t>
            </a:r>
            <a:r>
              <a:rPr lang="en-US" i="1" dirty="0"/>
              <a:t>availability zone. </a:t>
            </a:r>
            <a:r>
              <a:rPr lang="en-US" dirty="0" smtClean="0"/>
              <a:t>In very </a:t>
            </a:r>
            <a:r>
              <a:rPr lang="en-US" dirty="0"/>
              <a:t>large cloud computing networks, when systems fail, they fail on a pod-by-pod basis, and </a:t>
            </a:r>
            <a:r>
              <a:rPr lang="en-US" dirty="0" smtClean="0"/>
              <a:t>often on </a:t>
            </a:r>
            <a:r>
              <a:rPr lang="en-US" dirty="0"/>
              <a:t>a zone-by-zone basis. For AWS’ </a:t>
            </a:r>
            <a:r>
              <a:rPr lang="en-US" dirty="0" err="1"/>
              <a:t>IaaS</a:t>
            </a:r>
            <a:r>
              <a:rPr lang="en-US" dirty="0"/>
              <a:t> infrastructure, the availability zones are organized </a:t>
            </a:r>
            <a:r>
              <a:rPr lang="en-US" dirty="0" smtClean="0"/>
              <a:t>around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company’s data centers in Northern California, Northern Virginia, Ireland, and Singapore.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Pods, aggregation, and silos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 Failover system between zones gives </a:t>
            </a:r>
            <a:r>
              <a:rPr lang="en-US" sz="2000" dirty="0" err="1"/>
              <a:t>IaaS</a:t>
            </a:r>
            <a:r>
              <a:rPr lang="en-US" sz="2000" dirty="0"/>
              <a:t> private clouds a very high degree of availability. shows how pods are aggregated and virtualized in </a:t>
            </a:r>
            <a:r>
              <a:rPr lang="en-US" sz="2000" dirty="0" err="1"/>
              <a:t>IaaS</a:t>
            </a:r>
            <a:r>
              <a:rPr lang="en-US" sz="2000" dirty="0"/>
              <a:t> across zones</a:t>
            </a:r>
            <a:r>
              <a:rPr lang="en-US" sz="2000" dirty="0" smtClean="0"/>
              <a:t>. </a:t>
            </a:r>
            <a:r>
              <a:rPr lang="en-US" sz="2000" dirty="0"/>
              <a:t>When a cloud computing infrastructure isolates user clouds from each other so the </a:t>
            </a:r>
            <a:r>
              <a:rPr lang="en-US" sz="2000" dirty="0" smtClean="0"/>
              <a:t>management system </a:t>
            </a:r>
            <a:r>
              <a:rPr lang="en-US" sz="2000" dirty="0"/>
              <a:t>is incapable of interoperating with other private clouds, it creates an information silo, </a:t>
            </a:r>
            <a:r>
              <a:rPr lang="en-US" sz="2000" dirty="0" smtClean="0"/>
              <a:t>or simply </a:t>
            </a:r>
            <a:r>
              <a:rPr lang="en-US" sz="2000" dirty="0"/>
              <a:t>a silo. Most often, the term </a:t>
            </a:r>
            <a:r>
              <a:rPr lang="en-US" sz="2000" i="1" dirty="0"/>
              <a:t>silo </a:t>
            </a:r>
            <a:r>
              <a:rPr lang="en-US" sz="2000" dirty="0"/>
              <a:t>is applied to </a:t>
            </a:r>
            <a:r>
              <a:rPr lang="en-US" sz="2000" dirty="0" err="1"/>
              <a:t>PaaS</a:t>
            </a:r>
            <a:r>
              <a:rPr lang="en-US" sz="2000" dirty="0"/>
              <a:t> offerings such as Force.com or </a:t>
            </a:r>
            <a:r>
              <a:rPr lang="en-US" sz="2000" dirty="0" err="1" smtClean="0"/>
              <a:t>QuickBase</a:t>
            </a:r>
            <a:r>
              <a:rPr lang="en-US" sz="2000" dirty="0" smtClean="0"/>
              <a:t>, but </a:t>
            </a:r>
            <a:r>
              <a:rPr lang="en-US" sz="2000" dirty="0"/>
              <a:t>silos often are an expression of the manner in which a cloud computing infrastructure is </a:t>
            </a:r>
            <a:r>
              <a:rPr lang="en-US" sz="2000" dirty="0" smtClean="0"/>
              <a:t>architected. Silos </a:t>
            </a:r>
            <a:r>
              <a:rPr lang="en-US" sz="2000" dirty="0"/>
              <a:t>are the cloud computing equivalent of compute islands: They are processing </a:t>
            </a:r>
            <a:r>
              <a:rPr lang="en-US" sz="2000" dirty="0" smtClean="0"/>
              <a:t>domains that </a:t>
            </a:r>
            <a:r>
              <a:rPr lang="en-US" sz="2000" dirty="0"/>
              <a:t>are sealed off from the outside.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4065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Pods, aggregation, and silos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When you create a private virtual network within an </a:t>
            </a:r>
            <a:r>
              <a:rPr lang="en-US" sz="2000" dirty="0" err="1"/>
              <a:t>IaaS</a:t>
            </a:r>
            <a:r>
              <a:rPr lang="en-US" sz="2000" dirty="0"/>
              <a:t> framework, the chances are high </a:t>
            </a:r>
            <a:r>
              <a:rPr lang="en-US" sz="2000" dirty="0" smtClean="0"/>
              <a:t>that you </a:t>
            </a:r>
            <a:r>
              <a:rPr lang="en-US" sz="2000" dirty="0"/>
              <a:t>are creating a silo. Silos impose restrictions on interoperability that runs counter to the </a:t>
            </a:r>
            <a:r>
              <a:rPr lang="en-US" sz="2000" dirty="0" smtClean="0"/>
              <a:t>open nature </a:t>
            </a:r>
            <a:r>
              <a:rPr lang="en-US" sz="2000" dirty="0"/>
              <a:t>of build-componentized service-oriented applications. However, that is not always a </a:t>
            </a:r>
            <a:r>
              <a:rPr lang="en-US" sz="2000" dirty="0" smtClean="0"/>
              <a:t>bad thing</a:t>
            </a:r>
            <a:r>
              <a:rPr lang="en-US" sz="2000" dirty="0"/>
              <a:t>. A silo can be its own ecosystem</a:t>
            </a:r>
            <a:r>
              <a:rPr lang="en-US" sz="2000" dirty="0" smtClean="0"/>
              <a:t>;</a:t>
            </a:r>
            <a:r>
              <a:rPr lang="en-US" sz="2000" dirty="0"/>
              <a:t> it can be protected and secured in ways that an open system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can’t be. Silos just aren’t as flexible as open systems and are subject to vendor lock-in.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3125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Pods, aggregation, and silos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9238"/>
            <a:ext cx="670560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6038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466</Words>
  <Application>Microsoft Office PowerPoint</Application>
  <PresentationFormat>On-screen Show (4:3)</PresentationFormat>
  <Paragraphs>20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241</cp:revision>
  <dcterms:created xsi:type="dcterms:W3CDTF">2006-08-16T00:00:00Z</dcterms:created>
  <dcterms:modified xsi:type="dcterms:W3CDTF">2023-08-05T18:14:53Z</dcterms:modified>
</cp:coreProperties>
</file>